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5"/>
  </p:notesMasterIdLst>
  <p:sldIdLst>
    <p:sldId id="332" r:id="rId5"/>
    <p:sldId id="398" r:id="rId6"/>
    <p:sldId id="402" r:id="rId7"/>
    <p:sldId id="403" r:id="rId8"/>
    <p:sldId id="355" r:id="rId9"/>
    <p:sldId id="385" r:id="rId10"/>
    <p:sldId id="399" r:id="rId11"/>
    <p:sldId id="400" r:id="rId12"/>
    <p:sldId id="397" r:id="rId13"/>
    <p:sldId id="404" r:id="rId14"/>
  </p:sldIdLst>
  <p:sldSz cx="12192000" cy="6858000"/>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B50339-6EFE-4AFA-AFD7-749894B88738}" v="2" dt="2021-12-06T16:57:09.4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27"/>
    <p:restoredTop sz="94555"/>
  </p:normalViewPr>
  <p:slideViewPr>
    <p:cSldViewPr snapToGrid="0" snapToObjects="1">
      <p:cViewPr varScale="1">
        <p:scale>
          <a:sx n="68" d="100"/>
          <a:sy n="68" d="100"/>
        </p:scale>
        <p:origin x="750" y="6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sa Harner" userId="cb0cad39-5305-4c72-9387-f1e47ba85e72" providerId="ADAL" clId="{EFB50339-6EFE-4AFA-AFD7-749894B88738}"/>
    <pc:docChg chg="custSel addSld delSld modSld">
      <pc:chgData name="Alisa Harner" userId="cb0cad39-5305-4c72-9387-f1e47ba85e72" providerId="ADAL" clId="{EFB50339-6EFE-4AFA-AFD7-749894B88738}" dt="2021-12-07T14:36:38.026" v="141" actId="478"/>
      <pc:docMkLst>
        <pc:docMk/>
      </pc:docMkLst>
      <pc:sldChg chg="modSp mod">
        <pc:chgData name="Alisa Harner" userId="cb0cad39-5305-4c72-9387-f1e47ba85e72" providerId="ADAL" clId="{EFB50339-6EFE-4AFA-AFD7-749894B88738}" dt="2021-12-07T14:28:07.722" v="140" actId="20577"/>
        <pc:sldMkLst>
          <pc:docMk/>
          <pc:sldMk cId="3426961786" sldId="398"/>
        </pc:sldMkLst>
        <pc:spChg chg="mod">
          <ac:chgData name="Alisa Harner" userId="cb0cad39-5305-4c72-9387-f1e47ba85e72" providerId="ADAL" clId="{EFB50339-6EFE-4AFA-AFD7-749894B88738}" dt="2021-12-07T14:28:07.722" v="140" actId="20577"/>
          <ac:spMkLst>
            <pc:docMk/>
            <pc:sldMk cId="3426961786" sldId="398"/>
            <ac:spMk id="2" creationId="{D77DA615-E3F4-DE40-AEF2-44313F058C96}"/>
          </ac:spMkLst>
        </pc:spChg>
      </pc:sldChg>
      <pc:sldChg chg="new del">
        <pc:chgData name="Alisa Harner" userId="cb0cad39-5305-4c72-9387-f1e47ba85e72" providerId="ADAL" clId="{EFB50339-6EFE-4AFA-AFD7-749894B88738}" dt="2021-12-06T16:53:18.628" v="1" actId="2696"/>
        <pc:sldMkLst>
          <pc:docMk/>
          <pc:sldMk cId="37266894" sldId="404"/>
        </pc:sldMkLst>
      </pc:sldChg>
      <pc:sldChg chg="addSp delSp modSp add mod">
        <pc:chgData name="Alisa Harner" userId="cb0cad39-5305-4c72-9387-f1e47ba85e72" providerId="ADAL" clId="{EFB50339-6EFE-4AFA-AFD7-749894B88738}" dt="2021-12-07T14:36:38.026" v="141" actId="478"/>
        <pc:sldMkLst>
          <pc:docMk/>
          <pc:sldMk cId="2476701902" sldId="404"/>
        </pc:sldMkLst>
        <pc:spChg chg="del mod">
          <ac:chgData name="Alisa Harner" userId="cb0cad39-5305-4c72-9387-f1e47ba85e72" providerId="ADAL" clId="{EFB50339-6EFE-4AFA-AFD7-749894B88738}" dt="2021-12-06T16:53:58.309" v="33"/>
          <ac:spMkLst>
            <pc:docMk/>
            <pc:sldMk cId="2476701902" sldId="404"/>
            <ac:spMk id="2" creationId="{9B2A9E4D-2521-924B-B203-C38E3FE5A6E8}"/>
          </ac:spMkLst>
        </pc:spChg>
        <pc:spChg chg="del mod">
          <ac:chgData name="Alisa Harner" userId="cb0cad39-5305-4c72-9387-f1e47ba85e72" providerId="ADAL" clId="{EFB50339-6EFE-4AFA-AFD7-749894B88738}" dt="2021-12-06T16:54:04.259" v="42"/>
          <ac:spMkLst>
            <pc:docMk/>
            <pc:sldMk cId="2476701902" sldId="404"/>
            <ac:spMk id="3" creationId="{65F7A2D2-EC9F-7846-B5F1-EC70B98CCFA5}"/>
          </ac:spMkLst>
        </pc:spChg>
        <pc:spChg chg="add mod">
          <ac:chgData name="Alisa Harner" userId="cb0cad39-5305-4c72-9387-f1e47ba85e72" providerId="ADAL" clId="{EFB50339-6EFE-4AFA-AFD7-749894B88738}" dt="2021-12-06T16:56:47.455" v="114" actId="20577"/>
          <ac:spMkLst>
            <pc:docMk/>
            <pc:sldMk cId="2476701902" sldId="404"/>
            <ac:spMk id="4" creationId="{35092A46-B7F7-4FB7-BD03-46281809399E}"/>
          </ac:spMkLst>
        </pc:spChg>
        <pc:spChg chg="add del mod">
          <ac:chgData name="Alisa Harner" userId="cb0cad39-5305-4c72-9387-f1e47ba85e72" providerId="ADAL" clId="{EFB50339-6EFE-4AFA-AFD7-749894B88738}" dt="2021-12-07T14:36:38.026" v="141" actId="478"/>
          <ac:spMkLst>
            <pc:docMk/>
            <pc:sldMk cId="2476701902" sldId="404"/>
            <ac:spMk id="5" creationId="{D6BA8CA1-24B8-47AD-A010-884A33BC0E3C}"/>
          </ac:spMkLst>
        </pc:spChg>
        <pc:picChg chg="del">
          <ac:chgData name="Alisa Harner" userId="cb0cad39-5305-4c72-9387-f1e47ba85e72" providerId="ADAL" clId="{EFB50339-6EFE-4AFA-AFD7-749894B88738}" dt="2021-12-06T16:53:58.306" v="31" actId="478"/>
          <ac:picMkLst>
            <pc:docMk/>
            <pc:sldMk cId="2476701902" sldId="404"/>
            <ac:picMk id="6" creationId="{90C1A0E9-943F-FF4B-BEB9-132D367DBC3E}"/>
          </ac:picMkLst>
        </pc:picChg>
        <pc:picChg chg="del">
          <ac:chgData name="Alisa Harner" userId="cb0cad39-5305-4c72-9387-f1e47ba85e72" providerId="ADAL" clId="{EFB50339-6EFE-4AFA-AFD7-749894B88738}" dt="2021-12-06T16:53:59.202" v="34" actId="478"/>
          <ac:picMkLst>
            <pc:docMk/>
            <pc:sldMk cId="2476701902" sldId="404"/>
            <ac:picMk id="11" creationId="{E52AD75F-FEFA-A44F-BD3C-B8E403B6E5D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6434"/>
          </a:xfrm>
          <a:prstGeom prst="rect">
            <a:avLst/>
          </a:prstGeom>
        </p:spPr>
        <p:txBody>
          <a:bodyPr vert="horz" lIns="92446" tIns="46223" rIns="92446" bIns="46223" rtlCol="0"/>
          <a:lstStyle>
            <a:lvl1pPr algn="r">
              <a:defRPr sz="1200"/>
            </a:lvl1pPr>
          </a:lstStyle>
          <a:p>
            <a:fld id="{F22E5D20-4E4A-9B42-96F3-A9B02FA67015}" type="datetimeFigureOut">
              <a:rPr lang="en-US" smtClean="0"/>
              <a:t>12/7/2021</a:t>
            </a:fld>
            <a:endParaRPr lang="en-US"/>
          </a:p>
        </p:txBody>
      </p:sp>
      <p:sp>
        <p:nvSpPr>
          <p:cNvPr id="4" name="Slide Image Placeholder 3"/>
          <p:cNvSpPr>
            <a:spLocks noGrp="1" noRot="1" noChangeAspect="1"/>
          </p:cNvSpPr>
          <p:nvPr>
            <p:ph type="sldImg" idx="2"/>
          </p:nvPr>
        </p:nvSpPr>
        <p:spPr>
          <a:xfrm>
            <a:off x="654050" y="1162050"/>
            <a:ext cx="5575300" cy="313690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2446" tIns="46223" rIns="92446" bIns="4622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6433"/>
          </a:xfrm>
          <a:prstGeom prst="rect">
            <a:avLst/>
          </a:prstGeom>
        </p:spPr>
        <p:txBody>
          <a:bodyPr vert="horz" lIns="92446" tIns="46223" rIns="92446" bIns="46223" rtlCol="0" anchor="b"/>
          <a:lstStyle>
            <a:lvl1pPr algn="r">
              <a:defRPr sz="1200"/>
            </a:lvl1pPr>
          </a:lstStyle>
          <a:p>
            <a:fld id="{FA663F73-CFB3-F148-A035-9B8F6FB6F763}" type="slidenum">
              <a:rPr lang="en-US" smtClean="0"/>
              <a:t>‹#›</a:t>
            </a:fld>
            <a:endParaRPr lang="en-US"/>
          </a:p>
        </p:txBody>
      </p:sp>
    </p:spTree>
    <p:extLst>
      <p:ext uri="{BB962C8B-B14F-4D97-AF65-F5344CB8AC3E}">
        <p14:creationId xmlns:p14="http://schemas.microsoft.com/office/powerpoint/2010/main" val="1040200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663F73-CFB3-F148-A035-9B8F6FB6F763}" type="slidenum">
              <a:rPr lang="en-US" smtClean="0"/>
              <a:t>1</a:t>
            </a:fld>
            <a:endParaRPr lang="en-US"/>
          </a:p>
        </p:txBody>
      </p:sp>
    </p:spTree>
    <p:extLst>
      <p:ext uri="{BB962C8B-B14F-4D97-AF65-F5344CB8AC3E}">
        <p14:creationId xmlns:p14="http://schemas.microsoft.com/office/powerpoint/2010/main" val="29242677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663F73-CFB3-F148-A035-9B8F6FB6F763}" type="slidenum">
              <a:rPr lang="en-US" smtClean="0"/>
              <a:t>10</a:t>
            </a:fld>
            <a:endParaRPr lang="en-US"/>
          </a:p>
        </p:txBody>
      </p:sp>
    </p:spTree>
    <p:extLst>
      <p:ext uri="{BB962C8B-B14F-4D97-AF65-F5344CB8AC3E}">
        <p14:creationId xmlns:p14="http://schemas.microsoft.com/office/powerpoint/2010/main" val="2924267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663F73-CFB3-F148-A035-9B8F6FB6F763}" type="slidenum">
              <a:rPr lang="en-US" smtClean="0"/>
              <a:t>2</a:t>
            </a:fld>
            <a:endParaRPr lang="en-US"/>
          </a:p>
        </p:txBody>
      </p:sp>
    </p:spTree>
    <p:extLst>
      <p:ext uri="{BB962C8B-B14F-4D97-AF65-F5344CB8AC3E}">
        <p14:creationId xmlns:p14="http://schemas.microsoft.com/office/powerpoint/2010/main" val="146460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663F73-CFB3-F148-A035-9B8F6FB6F763}" type="slidenum">
              <a:rPr lang="en-US" smtClean="0"/>
              <a:t>3</a:t>
            </a:fld>
            <a:endParaRPr lang="en-US"/>
          </a:p>
        </p:txBody>
      </p:sp>
    </p:spTree>
    <p:extLst>
      <p:ext uri="{BB962C8B-B14F-4D97-AF65-F5344CB8AC3E}">
        <p14:creationId xmlns:p14="http://schemas.microsoft.com/office/powerpoint/2010/main" val="1025829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663F73-CFB3-F148-A035-9B8F6FB6F763}" type="slidenum">
              <a:rPr lang="en-US" smtClean="0"/>
              <a:t>4</a:t>
            </a:fld>
            <a:endParaRPr lang="en-US"/>
          </a:p>
        </p:txBody>
      </p:sp>
    </p:spTree>
    <p:extLst>
      <p:ext uri="{BB962C8B-B14F-4D97-AF65-F5344CB8AC3E}">
        <p14:creationId xmlns:p14="http://schemas.microsoft.com/office/powerpoint/2010/main" val="629047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663F73-CFB3-F148-A035-9B8F6FB6F763}" type="slidenum">
              <a:rPr lang="en-US" smtClean="0"/>
              <a:t>5</a:t>
            </a:fld>
            <a:endParaRPr lang="en-US"/>
          </a:p>
        </p:txBody>
      </p:sp>
    </p:spTree>
    <p:extLst>
      <p:ext uri="{BB962C8B-B14F-4D97-AF65-F5344CB8AC3E}">
        <p14:creationId xmlns:p14="http://schemas.microsoft.com/office/powerpoint/2010/main" val="1907528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663F73-CFB3-F148-A035-9B8F6FB6F763}" type="slidenum">
              <a:rPr lang="en-US" smtClean="0"/>
              <a:t>6</a:t>
            </a:fld>
            <a:endParaRPr lang="en-US"/>
          </a:p>
        </p:txBody>
      </p:sp>
    </p:spTree>
    <p:extLst>
      <p:ext uri="{BB962C8B-B14F-4D97-AF65-F5344CB8AC3E}">
        <p14:creationId xmlns:p14="http://schemas.microsoft.com/office/powerpoint/2010/main" val="1473586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663F73-CFB3-F148-A035-9B8F6FB6F763}" type="slidenum">
              <a:rPr lang="en-US" smtClean="0"/>
              <a:t>7</a:t>
            </a:fld>
            <a:endParaRPr lang="en-US"/>
          </a:p>
        </p:txBody>
      </p:sp>
    </p:spTree>
    <p:extLst>
      <p:ext uri="{BB962C8B-B14F-4D97-AF65-F5344CB8AC3E}">
        <p14:creationId xmlns:p14="http://schemas.microsoft.com/office/powerpoint/2010/main" val="3730435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663F73-CFB3-F148-A035-9B8F6FB6F763}" type="slidenum">
              <a:rPr lang="en-US" smtClean="0"/>
              <a:t>8</a:t>
            </a:fld>
            <a:endParaRPr lang="en-US"/>
          </a:p>
        </p:txBody>
      </p:sp>
    </p:spTree>
    <p:extLst>
      <p:ext uri="{BB962C8B-B14F-4D97-AF65-F5344CB8AC3E}">
        <p14:creationId xmlns:p14="http://schemas.microsoft.com/office/powerpoint/2010/main" val="16121362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663F73-CFB3-F148-A035-9B8F6FB6F763}" type="slidenum">
              <a:rPr lang="en-US" smtClean="0"/>
              <a:t>9</a:t>
            </a:fld>
            <a:endParaRPr lang="en-US"/>
          </a:p>
        </p:txBody>
      </p:sp>
    </p:spTree>
    <p:extLst>
      <p:ext uri="{BB962C8B-B14F-4D97-AF65-F5344CB8AC3E}">
        <p14:creationId xmlns:p14="http://schemas.microsoft.com/office/powerpoint/2010/main" val="1609848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0D897A8-2929-3B46-A5F2-05A0C7FBE5EB}" type="datetimeFigureOut">
              <a:rPr lang="en-US" smtClean="0"/>
              <a:t>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C0AB72-AA23-D046-AB99-5E613310D68B}" type="slidenum">
              <a:rPr lang="en-US" smtClean="0"/>
              <a:t>‹#›</a:t>
            </a:fld>
            <a:endParaRPr lang="en-US"/>
          </a:p>
        </p:txBody>
      </p:sp>
    </p:spTree>
    <p:extLst>
      <p:ext uri="{BB962C8B-B14F-4D97-AF65-F5344CB8AC3E}">
        <p14:creationId xmlns:p14="http://schemas.microsoft.com/office/powerpoint/2010/main" val="461909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D897A8-2929-3B46-A5F2-05A0C7FBE5EB}" type="datetimeFigureOut">
              <a:rPr lang="en-US" smtClean="0"/>
              <a:t>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C0AB72-AA23-D046-AB99-5E613310D68B}" type="slidenum">
              <a:rPr lang="en-US" smtClean="0"/>
              <a:t>‹#›</a:t>
            </a:fld>
            <a:endParaRPr lang="en-US"/>
          </a:p>
        </p:txBody>
      </p:sp>
    </p:spTree>
    <p:extLst>
      <p:ext uri="{BB962C8B-B14F-4D97-AF65-F5344CB8AC3E}">
        <p14:creationId xmlns:p14="http://schemas.microsoft.com/office/powerpoint/2010/main" val="1503815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D897A8-2929-3B46-A5F2-05A0C7FBE5EB}" type="datetimeFigureOut">
              <a:rPr lang="en-US" smtClean="0"/>
              <a:t>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C0AB72-AA23-D046-AB99-5E613310D68B}" type="slidenum">
              <a:rPr lang="en-US" smtClean="0"/>
              <a:t>‹#›</a:t>
            </a:fld>
            <a:endParaRPr lang="en-US"/>
          </a:p>
        </p:txBody>
      </p:sp>
    </p:spTree>
    <p:extLst>
      <p:ext uri="{BB962C8B-B14F-4D97-AF65-F5344CB8AC3E}">
        <p14:creationId xmlns:p14="http://schemas.microsoft.com/office/powerpoint/2010/main" val="1898278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D897A8-2929-3B46-A5F2-05A0C7FBE5EB}" type="datetimeFigureOut">
              <a:rPr lang="en-US" smtClean="0"/>
              <a:t>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C0AB72-AA23-D046-AB99-5E613310D68B}" type="slidenum">
              <a:rPr lang="en-US" smtClean="0"/>
              <a:t>‹#›</a:t>
            </a:fld>
            <a:endParaRPr lang="en-US"/>
          </a:p>
        </p:txBody>
      </p:sp>
    </p:spTree>
    <p:extLst>
      <p:ext uri="{BB962C8B-B14F-4D97-AF65-F5344CB8AC3E}">
        <p14:creationId xmlns:p14="http://schemas.microsoft.com/office/powerpoint/2010/main" val="1796286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0D897A8-2929-3B46-A5F2-05A0C7FBE5EB}" type="datetimeFigureOut">
              <a:rPr lang="en-US" smtClean="0"/>
              <a:t>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C0AB72-AA23-D046-AB99-5E613310D68B}" type="slidenum">
              <a:rPr lang="en-US" smtClean="0"/>
              <a:t>‹#›</a:t>
            </a:fld>
            <a:endParaRPr lang="en-US"/>
          </a:p>
        </p:txBody>
      </p:sp>
    </p:spTree>
    <p:extLst>
      <p:ext uri="{BB962C8B-B14F-4D97-AF65-F5344CB8AC3E}">
        <p14:creationId xmlns:p14="http://schemas.microsoft.com/office/powerpoint/2010/main" val="2182517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0D897A8-2929-3B46-A5F2-05A0C7FBE5EB}" type="datetimeFigureOut">
              <a:rPr lang="en-US" smtClean="0"/>
              <a:t>12/7/2021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C0AB72-AA23-D046-AB99-5E613310D68B}" type="slidenum">
              <a:rPr lang="en-US" smtClean="0"/>
              <a:t>‹#›</a:t>
            </a:fld>
            <a:endParaRPr lang="en-US"/>
          </a:p>
        </p:txBody>
      </p:sp>
    </p:spTree>
    <p:extLst>
      <p:ext uri="{BB962C8B-B14F-4D97-AF65-F5344CB8AC3E}">
        <p14:creationId xmlns:p14="http://schemas.microsoft.com/office/powerpoint/2010/main" val="2648748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0D897A8-2929-3B46-A5F2-05A0C7FBE5EB}" type="datetimeFigureOut">
              <a:rPr lang="en-US" smtClean="0"/>
              <a:t>12/7/2021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C0AB72-AA23-D046-AB99-5E613310D68B}" type="slidenum">
              <a:rPr lang="en-US" smtClean="0"/>
              <a:t>‹#›</a:t>
            </a:fld>
            <a:endParaRPr lang="en-US"/>
          </a:p>
        </p:txBody>
      </p:sp>
    </p:spTree>
    <p:extLst>
      <p:ext uri="{BB962C8B-B14F-4D97-AF65-F5344CB8AC3E}">
        <p14:creationId xmlns:p14="http://schemas.microsoft.com/office/powerpoint/2010/main" val="639829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0D897A8-2929-3B46-A5F2-05A0C7FBE5EB}" type="datetimeFigureOut">
              <a:rPr lang="en-US" smtClean="0"/>
              <a:t>12/7/2021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C0AB72-AA23-D046-AB99-5E613310D68B}" type="slidenum">
              <a:rPr lang="en-US" smtClean="0"/>
              <a:t>‹#›</a:t>
            </a:fld>
            <a:endParaRPr lang="en-US"/>
          </a:p>
        </p:txBody>
      </p:sp>
    </p:spTree>
    <p:extLst>
      <p:ext uri="{BB962C8B-B14F-4D97-AF65-F5344CB8AC3E}">
        <p14:creationId xmlns:p14="http://schemas.microsoft.com/office/powerpoint/2010/main" val="1355225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D897A8-2929-3B46-A5F2-05A0C7FBE5EB}" type="datetimeFigureOut">
              <a:rPr lang="en-US" smtClean="0"/>
              <a:t>12/7/2021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C0AB72-AA23-D046-AB99-5E613310D68B}" type="slidenum">
              <a:rPr lang="en-US" smtClean="0"/>
              <a:t>‹#›</a:t>
            </a:fld>
            <a:endParaRPr lang="en-US"/>
          </a:p>
        </p:txBody>
      </p:sp>
    </p:spTree>
    <p:extLst>
      <p:ext uri="{BB962C8B-B14F-4D97-AF65-F5344CB8AC3E}">
        <p14:creationId xmlns:p14="http://schemas.microsoft.com/office/powerpoint/2010/main" val="2645252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0D897A8-2929-3B46-A5F2-05A0C7FBE5EB}" type="datetimeFigureOut">
              <a:rPr lang="en-US" smtClean="0"/>
              <a:t>12/7/2021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C0AB72-AA23-D046-AB99-5E613310D68B}" type="slidenum">
              <a:rPr lang="en-US" smtClean="0"/>
              <a:t>‹#›</a:t>
            </a:fld>
            <a:endParaRPr lang="en-US"/>
          </a:p>
        </p:txBody>
      </p:sp>
    </p:spTree>
    <p:extLst>
      <p:ext uri="{BB962C8B-B14F-4D97-AF65-F5344CB8AC3E}">
        <p14:creationId xmlns:p14="http://schemas.microsoft.com/office/powerpoint/2010/main" val="3207734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0D897A8-2929-3B46-A5F2-05A0C7FBE5EB}" type="datetimeFigureOut">
              <a:rPr lang="en-US" smtClean="0"/>
              <a:t>12/7/2021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C0AB72-AA23-D046-AB99-5E613310D68B}" type="slidenum">
              <a:rPr lang="en-US" smtClean="0"/>
              <a:t>‹#›</a:t>
            </a:fld>
            <a:endParaRPr lang="en-US"/>
          </a:p>
        </p:txBody>
      </p:sp>
    </p:spTree>
    <p:extLst>
      <p:ext uri="{BB962C8B-B14F-4D97-AF65-F5344CB8AC3E}">
        <p14:creationId xmlns:p14="http://schemas.microsoft.com/office/powerpoint/2010/main" val="1115183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D897A8-2929-3B46-A5F2-05A0C7FBE5EB}" type="datetimeFigureOut">
              <a:rPr lang="en-US" smtClean="0"/>
              <a:t>12/7/2021</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C0AB72-AA23-D046-AB99-5E613310D68B}" type="slidenum">
              <a:rPr lang="en-US" smtClean="0"/>
              <a:t>‹#›</a:t>
            </a:fld>
            <a:endParaRPr lang="en-US"/>
          </a:p>
        </p:txBody>
      </p:sp>
    </p:spTree>
    <p:extLst>
      <p:ext uri="{BB962C8B-B14F-4D97-AF65-F5344CB8AC3E}">
        <p14:creationId xmlns:p14="http://schemas.microsoft.com/office/powerpoint/2010/main" val="32460293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0.jp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1.jp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52AD75F-FEFA-A44F-BD3C-B8E403B6E5DC}"/>
              </a:ext>
            </a:extLst>
          </p:cNvPr>
          <p:cNvPicPr>
            <a:picLocks noChangeAspect="1"/>
          </p:cNvPicPr>
          <p:nvPr/>
        </p:nvPicPr>
        <p:blipFill>
          <a:blip r:embed="rId4"/>
          <a:stretch>
            <a:fillRect/>
          </a:stretch>
        </p:blipFill>
        <p:spPr>
          <a:xfrm>
            <a:off x="294326" y="2419464"/>
            <a:ext cx="5998897" cy="3999265"/>
          </a:xfrm>
          <a:prstGeom prst="rect">
            <a:avLst/>
          </a:prstGeom>
          <a:ln w="19050">
            <a:solidFill>
              <a:schemeClr val="bg1"/>
            </a:solidFill>
          </a:ln>
        </p:spPr>
      </p:pic>
      <p:pic>
        <p:nvPicPr>
          <p:cNvPr id="7" name="Picture 6">
            <a:extLst>
              <a:ext uri="{FF2B5EF4-FFF2-40B4-BE49-F238E27FC236}">
                <a16:creationId xmlns:a16="http://schemas.microsoft.com/office/drawing/2014/main" id="{BA4F8AE6-F927-FF4F-ADFC-60821DE45F04}"/>
              </a:ext>
            </a:extLst>
          </p:cNvPr>
          <p:cNvPicPr>
            <a:picLocks noChangeAspect="1"/>
          </p:cNvPicPr>
          <p:nvPr/>
        </p:nvPicPr>
        <p:blipFill>
          <a:blip r:embed="rId5"/>
          <a:stretch>
            <a:fillRect/>
          </a:stretch>
        </p:blipFill>
        <p:spPr>
          <a:xfrm>
            <a:off x="415350" y="263575"/>
            <a:ext cx="1284270" cy="1560632"/>
          </a:xfrm>
          <a:prstGeom prst="rect">
            <a:avLst/>
          </a:prstGeom>
        </p:spPr>
      </p:pic>
      <p:sp>
        <p:nvSpPr>
          <p:cNvPr id="2" name="Rectangle 1">
            <a:extLst>
              <a:ext uri="{FF2B5EF4-FFF2-40B4-BE49-F238E27FC236}">
                <a16:creationId xmlns:a16="http://schemas.microsoft.com/office/drawing/2014/main" id="{9B2A9E4D-2521-924B-B203-C38E3FE5A6E8}"/>
              </a:ext>
            </a:extLst>
          </p:cNvPr>
          <p:cNvSpPr/>
          <p:nvPr/>
        </p:nvSpPr>
        <p:spPr>
          <a:xfrm>
            <a:off x="2888729" y="197433"/>
            <a:ext cx="6677918" cy="646331"/>
          </a:xfrm>
          <a:prstGeom prst="rect">
            <a:avLst/>
          </a:prstGeom>
        </p:spPr>
        <p:txBody>
          <a:bodyPr wrap="none">
            <a:spAutoFit/>
          </a:bodyPr>
          <a:lstStyle/>
          <a:p>
            <a:r>
              <a:rPr lang="en-US" sz="3600" b="1" dirty="0">
                <a:solidFill>
                  <a:schemeClr val="bg1"/>
                </a:solidFill>
              </a:rPr>
              <a:t>NEW ADMINISTRATION BUILDING</a:t>
            </a:r>
          </a:p>
        </p:txBody>
      </p:sp>
      <p:sp>
        <p:nvSpPr>
          <p:cNvPr id="3" name="TextBox 2">
            <a:extLst>
              <a:ext uri="{FF2B5EF4-FFF2-40B4-BE49-F238E27FC236}">
                <a16:creationId xmlns:a16="http://schemas.microsoft.com/office/drawing/2014/main" id="{65F7A2D2-EC9F-7846-B5F1-EC70B98CCFA5}"/>
              </a:ext>
            </a:extLst>
          </p:cNvPr>
          <p:cNvSpPr txBox="1"/>
          <p:nvPr/>
        </p:nvSpPr>
        <p:spPr>
          <a:xfrm>
            <a:off x="6347945" y="4890000"/>
            <a:ext cx="5743072" cy="1631216"/>
          </a:xfrm>
          <a:prstGeom prst="rect">
            <a:avLst/>
          </a:prstGeom>
          <a:noFill/>
        </p:spPr>
        <p:txBody>
          <a:bodyPr wrap="square" rtlCol="0">
            <a:spAutoFit/>
          </a:bodyPr>
          <a:lstStyle/>
          <a:p>
            <a:r>
              <a:rPr lang="en-US" sz="2000" b="1" dirty="0">
                <a:solidFill>
                  <a:schemeClr val="bg1"/>
                </a:solidFill>
              </a:rPr>
              <a:t>The deck is installed, foundation poured, and iron work for roof is ongoing in Area A.</a:t>
            </a:r>
          </a:p>
          <a:p>
            <a:endParaRPr lang="en-US" sz="2000" b="1" dirty="0">
              <a:solidFill>
                <a:schemeClr val="bg1"/>
              </a:solidFill>
            </a:endParaRPr>
          </a:p>
          <a:p>
            <a:r>
              <a:rPr lang="en-US" sz="2000" b="1" dirty="0">
                <a:solidFill>
                  <a:schemeClr val="bg1"/>
                </a:solidFill>
              </a:rPr>
              <a:t>Exterior sheathing, framing, roof installation, and fire sprinkler installation continues in Area B.</a:t>
            </a:r>
          </a:p>
        </p:txBody>
      </p:sp>
      <p:pic>
        <p:nvPicPr>
          <p:cNvPr id="6" name="Picture 5">
            <a:extLst>
              <a:ext uri="{FF2B5EF4-FFF2-40B4-BE49-F238E27FC236}">
                <a16:creationId xmlns:a16="http://schemas.microsoft.com/office/drawing/2014/main" id="{90C1A0E9-943F-FF4B-BEB9-132D367DBC3E}"/>
              </a:ext>
            </a:extLst>
          </p:cNvPr>
          <p:cNvPicPr>
            <a:picLocks noChangeAspect="1"/>
          </p:cNvPicPr>
          <p:nvPr/>
        </p:nvPicPr>
        <p:blipFill>
          <a:blip r:embed="rId6"/>
          <a:stretch>
            <a:fillRect/>
          </a:stretch>
        </p:blipFill>
        <p:spPr>
          <a:xfrm>
            <a:off x="5823456" y="963761"/>
            <a:ext cx="6087035" cy="3850835"/>
          </a:xfrm>
          <a:prstGeom prst="rect">
            <a:avLst/>
          </a:prstGeom>
          <a:ln w="19050">
            <a:solidFill>
              <a:schemeClr val="bg1"/>
            </a:solidFill>
          </a:ln>
        </p:spPr>
      </p:pic>
    </p:spTree>
    <p:extLst>
      <p:ext uri="{BB962C8B-B14F-4D97-AF65-F5344CB8AC3E}">
        <p14:creationId xmlns:p14="http://schemas.microsoft.com/office/powerpoint/2010/main" val="5330368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A4F8AE6-F927-FF4F-ADFC-60821DE45F04}"/>
              </a:ext>
            </a:extLst>
          </p:cNvPr>
          <p:cNvPicPr>
            <a:picLocks noChangeAspect="1"/>
          </p:cNvPicPr>
          <p:nvPr/>
        </p:nvPicPr>
        <p:blipFill>
          <a:blip r:embed="rId4"/>
          <a:stretch>
            <a:fillRect/>
          </a:stretch>
        </p:blipFill>
        <p:spPr>
          <a:xfrm>
            <a:off x="415350" y="263575"/>
            <a:ext cx="1284270" cy="1560632"/>
          </a:xfrm>
          <a:prstGeom prst="rect">
            <a:avLst/>
          </a:prstGeom>
        </p:spPr>
      </p:pic>
      <p:sp>
        <p:nvSpPr>
          <p:cNvPr id="4" name="TextBox 3">
            <a:extLst>
              <a:ext uri="{FF2B5EF4-FFF2-40B4-BE49-F238E27FC236}">
                <a16:creationId xmlns:a16="http://schemas.microsoft.com/office/drawing/2014/main" id="{35092A46-B7F7-4FB7-BD03-46281809399E}"/>
              </a:ext>
            </a:extLst>
          </p:cNvPr>
          <p:cNvSpPr txBox="1"/>
          <p:nvPr/>
        </p:nvSpPr>
        <p:spPr>
          <a:xfrm>
            <a:off x="2546252" y="1561514"/>
            <a:ext cx="8510954" cy="1384995"/>
          </a:xfrm>
          <a:prstGeom prst="rect">
            <a:avLst/>
          </a:prstGeom>
          <a:noFill/>
        </p:spPr>
        <p:txBody>
          <a:bodyPr wrap="square" rtlCol="0">
            <a:spAutoFit/>
          </a:bodyPr>
          <a:lstStyle/>
          <a:p>
            <a:pPr marL="285750" indent="-285750">
              <a:buFont typeface="Arial" panose="020B0604020202020204" pitchFamily="34" charset="0"/>
              <a:buChar char="•"/>
            </a:pPr>
            <a:endParaRPr lang="en-US" sz="2800" b="1" dirty="0">
              <a:solidFill>
                <a:schemeClr val="bg1"/>
              </a:solidFill>
            </a:endParaRPr>
          </a:p>
          <a:p>
            <a:pPr marL="285750" indent="-285750">
              <a:buFont typeface="Arial" panose="020B0604020202020204" pitchFamily="34" charset="0"/>
              <a:buChar char="•"/>
            </a:pPr>
            <a:endParaRPr lang="en-US" sz="2800" b="1" dirty="0">
              <a:solidFill>
                <a:schemeClr val="bg1"/>
              </a:solidFill>
            </a:endParaRPr>
          </a:p>
          <a:p>
            <a:pPr marL="285750" indent="-285750">
              <a:buFont typeface="Arial" panose="020B0604020202020204" pitchFamily="34" charset="0"/>
              <a:buChar char="•"/>
            </a:pPr>
            <a:r>
              <a:rPr lang="en-US" sz="2800" b="1" dirty="0">
                <a:solidFill>
                  <a:schemeClr val="bg1"/>
                </a:solidFill>
              </a:rPr>
              <a:t>Elementary # 18/VLK Architects will present</a:t>
            </a:r>
          </a:p>
        </p:txBody>
      </p:sp>
    </p:spTree>
    <p:extLst>
      <p:ext uri="{BB962C8B-B14F-4D97-AF65-F5344CB8AC3E}">
        <p14:creationId xmlns:p14="http://schemas.microsoft.com/office/powerpoint/2010/main" val="24767019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A4F8AE6-F927-FF4F-ADFC-60821DE45F04}"/>
              </a:ext>
            </a:extLst>
          </p:cNvPr>
          <p:cNvPicPr>
            <a:picLocks noChangeAspect="1"/>
          </p:cNvPicPr>
          <p:nvPr/>
        </p:nvPicPr>
        <p:blipFill>
          <a:blip r:embed="rId4"/>
          <a:stretch>
            <a:fillRect/>
          </a:stretch>
        </p:blipFill>
        <p:spPr>
          <a:xfrm>
            <a:off x="415350" y="263575"/>
            <a:ext cx="1284270" cy="1560632"/>
          </a:xfrm>
          <a:prstGeom prst="rect">
            <a:avLst/>
          </a:prstGeom>
        </p:spPr>
      </p:pic>
      <p:sp>
        <p:nvSpPr>
          <p:cNvPr id="2" name="TextBox 1">
            <a:extLst>
              <a:ext uri="{FF2B5EF4-FFF2-40B4-BE49-F238E27FC236}">
                <a16:creationId xmlns:a16="http://schemas.microsoft.com/office/drawing/2014/main" id="{D77DA615-E3F4-DE40-AEF2-44313F058C96}"/>
              </a:ext>
            </a:extLst>
          </p:cNvPr>
          <p:cNvSpPr txBox="1"/>
          <p:nvPr/>
        </p:nvSpPr>
        <p:spPr>
          <a:xfrm>
            <a:off x="7404423" y="3886354"/>
            <a:ext cx="4476743" cy="2246769"/>
          </a:xfrm>
          <a:prstGeom prst="rect">
            <a:avLst/>
          </a:prstGeom>
          <a:noFill/>
        </p:spPr>
        <p:txBody>
          <a:bodyPr wrap="square" rtlCol="0">
            <a:spAutoFit/>
          </a:bodyPr>
          <a:lstStyle/>
          <a:p>
            <a:r>
              <a:rPr lang="en-US" sz="2000" b="1" dirty="0">
                <a:solidFill>
                  <a:schemeClr val="bg1"/>
                </a:solidFill>
              </a:rPr>
              <a:t>In Area B, roof deck and framing continue. CMU for elevator shaft is complete.</a:t>
            </a:r>
          </a:p>
          <a:p>
            <a:endParaRPr lang="en-US" sz="2000" b="1" dirty="0">
              <a:solidFill>
                <a:schemeClr val="bg1"/>
              </a:solidFill>
            </a:endParaRPr>
          </a:p>
          <a:p>
            <a:r>
              <a:rPr lang="en-US" sz="2000" b="1" dirty="0">
                <a:solidFill>
                  <a:schemeClr val="bg1"/>
                </a:solidFill>
              </a:rPr>
              <a:t>Area C, duct work, and air handler installation are ongoing. Sheetrock is one-sided, and second side is beginning.</a:t>
            </a:r>
          </a:p>
        </p:txBody>
      </p:sp>
      <p:pic>
        <p:nvPicPr>
          <p:cNvPr id="4" name="Picture 3">
            <a:extLst>
              <a:ext uri="{FF2B5EF4-FFF2-40B4-BE49-F238E27FC236}">
                <a16:creationId xmlns:a16="http://schemas.microsoft.com/office/drawing/2014/main" id="{BBFCEA61-1E4E-414A-A11E-CB7DC156EC39}"/>
              </a:ext>
            </a:extLst>
          </p:cNvPr>
          <p:cNvPicPr>
            <a:picLocks noChangeAspect="1"/>
          </p:cNvPicPr>
          <p:nvPr/>
        </p:nvPicPr>
        <p:blipFill>
          <a:blip r:embed="rId5"/>
          <a:stretch>
            <a:fillRect/>
          </a:stretch>
        </p:blipFill>
        <p:spPr>
          <a:xfrm>
            <a:off x="6879615" y="263575"/>
            <a:ext cx="5056260" cy="3370840"/>
          </a:xfrm>
          <a:prstGeom prst="rect">
            <a:avLst/>
          </a:prstGeom>
          <a:ln w="19050">
            <a:solidFill>
              <a:schemeClr val="bg1"/>
            </a:solidFill>
          </a:ln>
        </p:spPr>
      </p:pic>
      <p:pic>
        <p:nvPicPr>
          <p:cNvPr id="8" name="Picture 7">
            <a:extLst>
              <a:ext uri="{FF2B5EF4-FFF2-40B4-BE49-F238E27FC236}">
                <a16:creationId xmlns:a16="http://schemas.microsoft.com/office/drawing/2014/main" id="{67EBE74A-0CDD-B64F-89B3-ADAE88D56EDF}"/>
              </a:ext>
            </a:extLst>
          </p:cNvPr>
          <p:cNvPicPr>
            <a:picLocks noChangeAspect="1"/>
          </p:cNvPicPr>
          <p:nvPr/>
        </p:nvPicPr>
        <p:blipFill>
          <a:blip r:embed="rId6"/>
          <a:stretch>
            <a:fillRect/>
          </a:stretch>
        </p:blipFill>
        <p:spPr>
          <a:xfrm>
            <a:off x="307774" y="1923297"/>
            <a:ext cx="6872956" cy="4581971"/>
          </a:xfrm>
          <a:prstGeom prst="rect">
            <a:avLst/>
          </a:prstGeom>
          <a:ln w="19050">
            <a:solidFill>
              <a:schemeClr val="bg1"/>
            </a:solidFill>
          </a:ln>
        </p:spPr>
      </p:pic>
    </p:spTree>
    <p:extLst>
      <p:ext uri="{BB962C8B-B14F-4D97-AF65-F5344CB8AC3E}">
        <p14:creationId xmlns:p14="http://schemas.microsoft.com/office/powerpoint/2010/main" val="3426961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A4F8AE6-F927-FF4F-ADFC-60821DE45F04}"/>
              </a:ext>
            </a:extLst>
          </p:cNvPr>
          <p:cNvPicPr>
            <a:picLocks noChangeAspect="1"/>
          </p:cNvPicPr>
          <p:nvPr/>
        </p:nvPicPr>
        <p:blipFill>
          <a:blip r:embed="rId4"/>
          <a:stretch>
            <a:fillRect/>
          </a:stretch>
        </p:blipFill>
        <p:spPr>
          <a:xfrm>
            <a:off x="415350" y="263575"/>
            <a:ext cx="1284270" cy="1560632"/>
          </a:xfrm>
          <a:prstGeom prst="rect">
            <a:avLst/>
          </a:prstGeom>
        </p:spPr>
      </p:pic>
      <p:sp>
        <p:nvSpPr>
          <p:cNvPr id="3" name="TextBox 2">
            <a:extLst>
              <a:ext uri="{FF2B5EF4-FFF2-40B4-BE49-F238E27FC236}">
                <a16:creationId xmlns:a16="http://schemas.microsoft.com/office/drawing/2014/main" id="{849E337B-E6DA-F749-8476-6AEB6BBE824E}"/>
              </a:ext>
            </a:extLst>
          </p:cNvPr>
          <p:cNvSpPr txBox="1"/>
          <p:nvPr/>
        </p:nvSpPr>
        <p:spPr>
          <a:xfrm>
            <a:off x="6642130" y="4187571"/>
            <a:ext cx="5051376" cy="2554545"/>
          </a:xfrm>
          <a:prstGeom prst="rect">
            <a:avLst/>
          </a:prstGeom>
          <a:noFill/>
        </p:spPr>
        <p:txBody>
          <a:bodyPr wrap="square" rtlCol="0">
            <a:spAutoFit/>
          </a:bodyPr>
          <a:lstStyle/>
          <a:p>
            <a:r>
              <a:rPr lang="en-US" sz="2000" b="1" dirty="0">
                <a:solidFill>
                  <a:schemeClr val="bg1"/>
                </a:solidFill>
              </a:rPr>
              <a:t>In Area C,  the west side of building is dried in and structural steel installation on top of columns for the roof overhang support is in progress. Rebar is ready for pour of the fire lane.</a:t>
            </a:r>
          </a:p>
          <a:p>
            <a:endParaRPr lang="en-US" sz="2000" b="1" dirty="0">
              <a:solidFill>
                <a:schemeClr val="bg1"/>
              </a:solidFill>
            </a:endParaRPr>
          </a:p>
          <a:p>
            <a:r>
              <a:rPr lang="en-US" sz="2000" b="1" dirty="0">
                <a:solidFill>
                  <a:schemeClr val="bg1"/>
                </a:solidFill>
              </a:rPr>
              <a:t>Parapet framing in Area B, and joist installation in Area A is ongoing. </a:t>
            </a:r>
          </a:p>
        </p:txBody>
      </p:sp>
      <p:pic>
        <p:nvPicPr>
          <p:cNvPr id="4" name="Picture 3">
            <a:extLst>
              <a:ext uri="{FF2B5EF4-FFF2-40B4-BE49-F238E27FC236}">
                <a16:creationId xmlns:a16="http://schemas.microsoft.com/office/drawing/2014/main" id="{999CE9AD-BECE-034C-BB10-5492D1CF2A34}"/>
              </a:ext>
            </a:extLst>
          </p:cNvPr>
          <p:cNvPicPr>
            <a:picLocks noChangeAspect="1"/>
          </p:cNvPicPr>
          <p:nvPr/>
        </p:nvPicPr>
        <p:blipFill>
          <a:blip r:embed="rId5"/>
          <a:stretch>
            <a:fillRect/>
          </a:stretch>
        </p:blipFill>
        <p:spPr>
          <a:xfrm>
            <a:off x="5967069" y="168939"/>
            <a:ext cx="5894904" cy="3929936"/>
          </a:xfrm>
          <a:prstGeom prst="rect">
            <a:avLst/>
          </a:prstGeom>
          <a:ln w="19050">
            <a:solidFill>
              <a:schemeClr val="bg1"/>
            </a:solidFill>
          </a:ln>
        </p:spPr>
      </p:pic>
      <p:pic>
        <p:nvPicPr>
          <p:cNvPr id="8" name="Picture 7">
            <a:extLst>
              <a:ext uri="{FF2B5EF4-FFF2-40B4-BE49-F238E27FC236}">
                <a16:creationId xmlns:a16="http://schemas.microsoft.com/office/drawing/2014/main" id="{56D0BA68-EC18-A241-886B-6C938C18D4F1}"/>
              </a:ext>
            </a:extLst>
          </p:cNvPr>
          <p:cNvPicPr>
            <a:picLocks noChangeAspect="1"/>
          </p:cNvPicPr>
          <p:nvPr/>
        </p:nvPicPr>
        <p:blipFill>
          <a:blip r:embed="rId6"/>
          <a:stretch>
            <a:fillRect/>
          </a:stretch>
        </p:blipFill>
        <p:spPr>
          <a:xfrm>
            <a:off x="285898" y="2528666"/>
            <a:ext cx="6187766" cy="4125178"/>
          </a:xfrm>
          <a:prstGeom prst="rect">
            <a:avLst/>
          </a:prstGeom>
          <a:ln w="19050">
            <a:solidFill>
              <a:schemeClr val="bg1"/>
            </a:solidFill>
          </a:ln>
        </p:spPr>
      </p:pic>
    </p:spTree>
    <p:extLst>
      <p:ext uri="{BB962C8B-B14F-4D97-AF65-F5344CB8AC3E}">
        <p14:creationId xmlns:p14="http://schemas.microsoft.com/office/powerpoint/2010/main" val="9487846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6644B6-148B-2B47-8040-5000891E2B93}"/>
              </a:ext>
            </a:extLst>
          </p:cNvPr>
          <p:cNvPicPr>
            <a:picLocks noChangeAspect="1"/>
          </p:cNvPicPr>
          <p:nvPr/>
        </p:nvPicPr>
        <p:blipFill>
          <a:blip r:embed="rId4"/>
          <a:stretch>
            <a:fillRect/>
          </a:stretch>
        </p:blipFill>
        <p:spPr>
          <a:xfrm>
            <a:off x="415349" y="2826474"/>
            <a:ext cx="5689615" cy="3793077"/>
          </a:xfrm>
          <a:prstGeom prst="rect">
            <a:avLst/>
          </a:prstGeom>
          <a:ln w="19050">
            <a:solidFill>
              <a:schemeClr val="bg1"/>
            </a:solidFill>
          </a:ln>
        </p:spPr>
      </p:pic>
      <p:pic>
        <p:nvPicPr>
          <p:cNvPr id="9" name="Picture 8">
            <a:extLst>
              <a:ext uri="{FF2B5EF4-FFF2-40B4-BE49-F238E27FC236}">
                <a16:creationId xmlns:a16="http://schemas.microsoft.com/office/drawing/2014/main" id="{40214917-244C-A741-BBF5-E843494F29A3}"/>
              </a:ext>
            </a:extLst>
          </p:cNvPr>
          <p:cNvPicPr>
            <a:picLocks noChangeAspect="1"/>
          </p:cNvPicPr>
          <p:nvPr/>
        </p:nvPicPr>
        <p:blipFill>
          <a:blip r:embed="rId5"/>
          <a:stretch>
            <a:fillRect/>
          </a:stretch>
        </p:blipFill>
        <p:spPr>
          <a:xfrm>
            <a:off x="5913871" y="263575"/>
            <a:ext cx="6066132" cy="4044088"/>
          </a:xfrm>
          <a:prstGeom prst="rect">
            <a:avLst/>
          </a:prstGeom>
          <a:ln w="19050">
            <a:solidFill>
              <a:schemeClr val="bg1"/>
            </a:solidFill>
          </a:ln>
        </p:spPr>
      </p:pic>
      <p:pic>
        <p:nvPicPr>
          <p:cNvPr id="7" name="Picture 6">
            <a:extLst>
              <a:ext uri="{FF2B5EF4-FFF2-40B4-BE49-F238E27FC236}">
                <a16:creationId xmlns:a16="http://schemas.microsoft.com/office/drawing/2014/main" id="{BA4F8AE6-F927-FF4F-ADFC-60821DE45F04}"/>
              </a:ext>
            </a:extLst>
          </p:cNvPr>
          <p:cNvPicPr>
            <a:picLocks noChangeAspect="1"/>
          </p:cNvPicPr>
          <p:nvPr/>
        </p:nvPicPr>
        <p:blipFill>
          <a:blip r:embed="rId6"/>
          <a:stretch>
            <a:fillRect/>
          </a:stretch>
        </p:blipFill>
        <p:spPr>
          <a:xfrm>
            <a:off x="415350" y="263575"/>
            <a:ext cx="1284270" cy="1560632"/>
          </a:xfrm>
          <a:prstGeom prst="rect">
            <a:avLst/>
          </a:prstGeom>
        </p:spPr>
      </p:pic>
      <p:sp>
        <p:nvSpPr>
          <p:cNvPr id="2" name="TextBox 1">
            <a:extLst>
              <a:ext uri="{FF2B5EF4-FFF2-40B4-BE49-F238E27FC236}">
                <a16:creationId xmlns:a16="http://schemas.microsoft.com/office/drawing/2014/main" id="{D77DA615-E3F4-DE40-AEF2-44313F058C96}"/>
              </a:ext>
            </a:extLst>
          </p:cNvPr>
          <p:cNvSpPr txBox="1"/>
          <p:nvPr/>
        </p:nvSpPr>
        <p:spPr>
          <a:xfrm>
            <a:off x="6322402" y="4492179"/>
            <a:ext cx="5440163" cy="830997"/>
          </a:xfrm>
          <a:prstGeom prst="rect">
            <a:avLst/>
          </a:prstGeom>
          <a:noFill/>
        </p:spPr>
        <p:txBody>
          <a:bodyPr wrap="square" rtlCol="0">
            <a:spAutoFit/>
          </a:bodyPr>
          <a:lstStyle/>
          <a:p>
            <a:r>
              <a:rPr lang="en-US" sz="2400" b="1" dirty="0">
                <a:solidFill>
                  <a:schemeClr val="bg1"/>
                </a:solidFill>
              </a:rPr>
              <a:t>Area C is dried in, and stone installation on south end of building is in progress.</a:t>
            </a:r>
          </a:p>
        </p:txBody>
      </p:sp>
    </p:spTree>
    <p:extLst>
      <p:ext uri="{BB962C8B-B14F-4D97-AF65-F5344CB8AC3E}">
        <p14:creationId xmlns:p14="http://schemas.microsoft.com/office/powerpoint/2010/main" val="8281775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A4F8AE6-F927-FF4F-ADFC-60821DE45F04}"/>
              </a:ext>
            </a:extLst>
          </p:cNvPr>
          <p:cNvPicPr>
            <a:picLocks noChangeAspect="1"/>
          </p:cNvPicPr>
          <p:nvPr/>
        </p:nvPicPr>
        <p:blipFill>
          <a:blip r:embed="rId4"/>
          <a:stretch>
            <a:fillRect/>
          </a:stretch>
        </p:blipFill>
        <p:spPr>
          <a:xfrm>
            <a:off x="498479" y="233816"/>
            <a:ext cx="1284270" cy="1560632"/>
          </a:xfrm>
          <a:prstGeom prst="rect">
            <a:avLst/>
          </a:prstGeom>
        </p:spPr>
      </p:pic>
      <p:sp>
        <p:nvSpPr>
          <p:cNvPr id="11" name="TextBox 10">
            <a:extLst>
              <a:ext uri="{FF2B5EF4-FFF2-40B4-BE49-F238E27FC236}">
                <a16:creationId xmlns:a16="http://schemas.microsoft.com/office/drawing/2014/main" id="{8692670D-FB55-B34C-9B82-71D2D7919FE9}"/>
              </a:ext>
            </a:extLst>
          </p:cNvPr>
          <p:cNvSpPr txBox="1"/>
          <p:nvPr/>
        </p:nvSpPr>
        <p:spPr>
          <a:xfrm>
            <a:off x="4718520" y="173705"/>
            <a:ext cx="2617833" cy="646331"/>
          </a:xfrm>
          <a:prstGeom prst="rect">
            <a:avLst/>
          </a:prstGeom>
          <a:noFill/>
        </p:spPr>
        <p:txBody>
          <a:bodyPr wrap="none" rtlCol="0">
            <a:spAutoFit/>
          </a:bodyPr>
          <a:lstStyle/>
          <a:p>
            <a:r>
              <a:rPr lang="en-US" sz="3600" b="1" dirty="0">
                <a:solidFill>
                  <a:schemeClr val="bg1"/>
                </a:solidFill>
              </a:rPr>
              <a:t>BOSWELL HS</a:t>
            </a:r>
          </a:p>
        </p:txBody>
      </p:sp>
      <p:sp>
        <p:nvSpPr>
          <p:cNvPr id="2" name="TextBox 1">
            <a:extLst>
              <a:ext uri="{FF2B5EF4-FFF2-40B4-BE49-F238E27FC236}">
                <a16:creationId xmlns:a16="http://schemas.microsoft.com/office/drawing/2014/main" id="{7207C53E-439D-9649-8665-AB4F9FA1EDC5}"/>
              </a:ext>
            </a:extLst>
          </p:cNvPr>
          <p:cNvSpPr txBox="1"/>
          <p:nvPr/>
        </p:nvSpPr>
        <p:spPr>
          <a:xfrm>
            <a:off x="2380238" y="5962883"/>
            <a:ext cx="7827318" cy="461665"/>
          </a:xfrm>
          <a:prstGeom prst="rect">
            <a:avLst/>
          </a:prstGeom>
          <a:noFill/>
        </p:spPr>
        <p:txBody>
          <a:bodyPr wrap="square" rtlCol="0">
            <a:spAutoFit/>
          </a:bodyPr>
          <a:lstStyle/>
          <a:p>
            <a:r>
              <a:rPr lang="en-US" sz="2400" b="1" dirty="0">
                <a:solidFill>
                  <a:schemeClr val="bg1"/>
                </a:solidFill>
              </a:rPr>
              <a:t>North wall brick installation is ongoing on the turf building.</a:t>
            </a:r>
            <a:endParaRPr lang="en-US" sz="2400" dirty="0">
              <a:solidFill>
                <a:schemeClr val="bg1"/>
              </a:solidFill>
            </a:endParaRPr>
          </a:p>
        </p:txBody>
      </p:sp>
      <p:pic>
        <p:nvPicPr>
          <p:cNvPr id="5" name="Picture 4">
            <a:extLst>
              <a:ext uri="{FF2B5EF4-FFF2-40B4-BE49-F238E27FC236}">
                <a16:creationId xmlns:a16="http://schemas.microsoft.com/office/drawing/2014/main" id="{F9DBB90C-98C6-114B-9E18-D9B37BFAA711}"/>
              </a:ext>
            </a:extLst>
          </p:cNvPr>
          <p:cNvPicPr>
            <a:picLocks noChangeAspect="1"/>
          </p:cNvPicPr>
          <p:nvPr/>
        </p:nvPicPr>
        <p:blipFill>
          <a:blip r:embed="rId5"/>
          <a:stretch>
            <a:fillRect/>
          </a:stretch>
        </p:blipFill>
        <p:spPr>
          <a:xfrm>
            <a:off x="2493101" y="933449"/>
            <a:ext cx="7374032" cy="4916021"/>
          </a:xfrm>
          <a:prstGeom prst="rect">
            <a:avLst/>
          </a:prstGeom>
          <a:ln w="19050">
            <a:solidFill>
              <a:schemeClr val="bg1"/>
            </a:solidFill>
          </a:ln>
        </p:spPr>
      </p:pic>
    </p:spTree>
    <p:extLst>
      <p:ext uri="{BB962C8B-B14F-4D97-AF65-F5344CB8AC3E}">
        <p14:creationId xmlns:p14="http://schemas.microsoft.com/office/powerpoint/2010/main" val="2664376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A4F8AE6-F927-FF4F-ADFC-60821DE45F04}"/>
              </a:ext>
            </a:extLst>
          </p:cNvPr>
          <p:cNvPicPr>
            <a:picLocks noChangeAspect="1"/>
          </p:cNvPicPr>
          <p:nvPr/>
        </p:nvPicPr>
        <p:blipFill>
          <a:blip r:embed="rId4"/>
          <a:stretch>
            <a:fillRect/>
          </a:stretch>
        </p:blipFill>
        <p:spPr>
          <a:xfrm>
            <a:off x="498479" y="233816"/>
            <a:ext cx="1284270" cy="1560632"/>
          </a:xfrm>
          <a:prstGeom prst="rect">
            <a:avLst/>
          </a:prstGeom>
        </p:spPr>
      </p:pic>
      <p:sp>
        <p:nvSpPr>
          <p:cNvPr id="3" name="TextBox 2">
            <a:extLst>
              <a:ext uri="{FF2B5EF4-FFF2-40B4-BE49-F238E27FC236}">
                <a16:creationId xmlns:a16="http://schemas.microsoft.com/office/drawing/2014/main" id="{5DA2454E-41FD-CC44-99C8-5D314CE1CD20}"/>
              </a:ext>
            </a:extLst>
          </p:cNvPr>
          <p:cNvSpPr txBox="1"/>
          <p:nvPr/>
        </p:nvSpPr>
        <p:spPr>
          <a:xfrm>
            <a:off x="6187487" y="4515873"/>
            <a:ext cx="5542831" cy="1938992"/>
          </a:xfrm>
          <a:prstGeom prst="rect">
            <a:avLst/>
          </a:prstGeom>
          <a:noFill/>
        </p:spPr>
        <p:txBody>
          <a:bodyPr wrap="square" rtlCol="0">
            <a:spAutoFit/>
          </a:bodyPr>
          <a:lstStyle/>
          <a:p>
            <a:r>
              <a:rPr lang="en-US" sz="2400" b="1" dirty="0">
                <a:solidFill>
                  <a:schemeClr val="bg1"/>
                </a:solidFill>
              </a:rPr>
              <a:t>Concrete poured in turf building plaza, south of turf building and north of visitor bleachers. Photo shows leave out areas for future pour of color concrete.</a:t>
            </a:r>
          </a:p>
          <a:p>
            <a:endParaRPr lang="en-US" sz="2400" b="1" dirty="0">
              <a:solidFill>
                <a:schemeClr val="bg1"/>
              </a:solidFill>
            </a:endParaRPr>
          </a:p>
        </p:txBody>
      </p:sp>
      <p:pic>
        <p:nvPicPr>
          <p:cNvPr id="4" name="Picture 3">
            <a:extLst>
              <a:ext uri="{FF2B5EF4-FFF2-40B4-BE49-F238E27FC236}">
                <a16:creationId xmlns:a16="http://schemas.microsoft.com/office/drawing/2014/main" id="{365CC6F1-D279-6C4E-A37A-AD773EE41BE4}"/>
              </a:ext>
            </a:extLst>
          </p:cNvPr>
          <p:cNvPicPr>
            <a:picLocks noChangeAspect="1"/>
          </p:cNvPicPr>
          <p:nvPr/>
        </p:nvPicPr>
        <p:blipFill>
          <a:blip r:embed="rId5"/>
          <a:stretch>
            <a:fillRect/>
          </a:stretch>
        </p:blipFill>
        <p:spPr>
          <a:xfrm>
            <a:off x="5813611" y="372034"/>
            <a:ext cx="5916707" cy="3944471"/>
          </a:xfrm>
          <a:prstGeom prst="rect">
            <a:avLst/>
          </a:prstGeom>
          <a:ln w="19050">
            <a:solidFill>
              <a:schemeClr val="bg1"/>
            </a:solidFill>
          </a:ln>
        </p:spPr>
      </p:pic>
      <p:pic>
        <p:nvPicPr>
          <p:cNvPr id="8" name="Picture 7">
            <a:extLst>
              <a:ext uri="{FF2B5EF4-FFF2-40B4-BE49-F238E27FC236}">
                <a16:creationId xmlns:a16="http://schemas.microsoft.com/office/drawing/2014/main" id="{FDE745AB-B86D-734E-9D9C-F675DBA96FD2}"/>
              </a:ext>
            </a:extLst>
          </p:cNvPr>
          <p:cNvPicPr>
            <a:picLocks noChangeAspect="1"/>
          </p:cNvPicPr>
          <p:nvPr/>
        </p:nvPicPr>
        <p:blipFill>
          <a:blip r:embed="rId6"/>
          <a:stretch>
            <a:fillRect/>
          </a:stretch>
        </p:blipFill>
        <p:spPr>
          <a:xfrm>
            <a:off x="259976" y="2800626"/>
            <a:ext cx="5710518" cy="3807012"/>
          </a:xfrm>
          <a:prstGeom prst="rect">
            <a:avLst/>
          </a:prstGeom>
          <a:ln w="19050">
            <a:solidFill>
              <a:schemeClr val="bg1"/>
            </a:solidFill>
          </a:ln>
        </p:spPr>
      </p:pic>
    </p:spTree>
    <p:extLst>
      <p:ext uri="{BB962C8B-B14F-4D97-AF65-F5344CB8AC3E}">
        <p14:creationId xmlns:p14="http://schemas.microsoft.com/office/powerpoint/2010/main" val="2340618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A4F8AE6-F927-FF4F-ADFC-60821DE45F04}"/>
              </a:ext>
            </a:extLst>
          </p:cNvPr>
          <p:cNvPicPr>
            <a:picLocks noChangeAspect="1"/>
          </p:cNvPicPr>
          <p:nvPr/>
        </p:nvPicPr>
        <p:blipFill>
          <a:blip r:embed="rId4"/>
          <a:stretch>
            <a:fillRect/>
          </a:stretch>
        </p:blipFill>
        <p:spPr>
          <a:xfrm>
            <a:off x="498479" y="233816"/>
            <a:ext cx="1284270" cy="1560632"/>
          </a:xfrm>
          <a:prstGeom prst="rect">
            <a:avLst/>
          </a:prstGeom>
        </p:spPr>
      </p:pic>
      <p:sp>
        <p:nvSpPr>
          <p:cNvPr id="3" name="TextBox 2">
            <a:extLst>
              <a:ext uri="{FF2B5EF4-FFF2-40B4-BE49-F238E27FC236}">
                <a16:creationId xmlns:a16="http://schemas.microsoft.com/office/drawing/2014/main" id="{5DA2454E-41FD-CC44-99C8-5D314CE1CD20}"/>
              </a:ext>
            </a:extLst>
          </p:cNvPr>
          <p:cNvSpPr txBox="1"/>
          <p:nvPr/>
        </p:nvSpPr>
        <p:spPr>
          <a:xfrm>
            <a:off x="7177057" y="4013066"/>
            <a:ext cx="4438225" cy="2677656"/>
          </a:xfrm>
          <a:prstGeom prst="rect">
            <a:avLst/>
          </a:prstGeom>
          <a:noFill/>
        </p:spPr>
        <p:txBody>
          <a:bodyPr wrap="square" rtlCol="0">
            <a:spAutoFit/>
          </a:bodyPr>
          <a:lstStyle/>
          <a:p>
            <a:r>
              <a:rPr lang="en-US" sz="2400" b="1" dirty="0">
                <a:solidFill>
                  <a:schemeClr val="bg1"/>
                </a:solidFill>
              </a:rPr>
              <a:t>Fine grading of stone before installation of e-layer is ongoing.</a:t>
            </a:r>
          </a:p>
          <a:p>
            <a:endParaRPr lang="en-US" sz="2400" b="1" dirty="0">
              <a:solidFill>
                <a:schemeClr val="bg1"/>
              </a:solidFill>
            </a:endParaRPr>
          </a:p>
          <a:p>
            <a:r>
              <a:rPr lang="en-US" sz="2400" b="1" dirty="0">
                <a:solidFill>
                  <a:schemeClr val="bg1"/>
                </a:solidFill>
              </a:rPr>
              <a:t>Netting installation, dividers, ceiling protection, and batting cages in progress.</a:t>
            </a:r>
          </a:p>
          <a:p>
            <a:endParaRPr lang="en-US" sz="2400" b="1" dirty="0">
              <a:solidFill>
                <a:schemeClr val="bg1"/>
              </a:solidFill>
            </a:endParaRPr>
          </a:p>
        </p:txBody>
      </p:sp>
      <p:pic>
        <p:nvPicPr>
          <p:cNvPr id="8" name="Picture 7">
            <a:extLst>
              <a:ext uri="{FF2B5EF4-FFF2-40B4-BE49-F238E27FC236}">
                <a16:creationId xmlns:a16="http://schemas.microsoft.com/office/drawing/2014/main" id="{0B874E39-7C11-5444-AF13-C9CE106236D1}"/>
              </a:ext>
            </a:extLst>
          </p:cNvPr>
          <p:cNvPicPr>
            <a:picLocks noChangeAspect="1"/>
          </p:cNvPicPr>
          <p:nvPr/>
        </p:nvPicPr>
        <p:blipFill>
          <a:blip r:embed="rId5"/>
          <a:stretch>
            <a:fillRect/>
          </a:stretch>
        </p:blipFill>
        <p:spPr>
          <a:xfrm>
            <a:off x="6884463" y="435522"/>
            <a:ext cx="5023415" cy="3348943"/>
          </a:xfrm>
          <a:prstGeom prst="rect">
            <a:avLst/>
          </a:prstGeom>
          <a:ln w="19050">
            <a:solidFill>
              <a:schemeClr val="bg1"/>
            </a:solidFill>
          </a:ln>
        </p:spPr>
      </p:pic>
      <p:pic>
        <p:nvPicPr>
          <p:cNvPr id="11" name="Picture 10">
            <a:extLst>
              <a:ext uri="{FF2B5EF4-FFF2-40B4-BE49-F238E27FC236}">
                <a16:creationId xmlns:a16="http://schemas.microsoft.com/office/drawing/2014/main" id="{EE13DC7C-24C2-D943-A72B-0BCC20100BC2}"/>
              </a:ext>
            </a:extLst>
          </p:cNvPr>
          <p:cNvPicPr>
            <a:picLocks noChangeAspect="1"/>
          </p:cNvPicPr>
          <p:nvPr/>
        </p:nvPicPr>
        <p:blipFill>
          <a:blip r:embed="rId6"/>
          <a:stretch>
            <a:fillRect/>
          </a:stretch>
        </p:blipFill>
        <p:spPr>
          <a:xfrm>
            <a:off x="229537" y="2025445"/>
            <a:ext cx="6778185" cy="4518790"/>
          </a:xfrm>
          <a:prstGeom prst="rect">
            <a:avLst/>
          </a:prstGeom>
          <a:ln w="19050">
            <a:solidFill>
              <a:schemeClr val="bg1"/>
            </a:solidFill>
          </a:ln>
        </p:spPr>
      </p:pic>
    </p:spTree>
    <p:extLst>
      <p:ext uri="{BB962C8B-B14F-4D97-AF65-F5344CB8AC3E}">
        <p14:creationId xmlns:p14="http://schemas.microsoft.com/office/powerpoint/2010/main" val="1019211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A4F8AE6-F927-FF4F-ADFC-60821DE45F04}"/>
              </a:ext>
            </a:extLst>
          </p:cNvPr>
          <p:cNvPicPr>
            <a:picLocks noChangeAspect="1"/>
          </p:cNvPicPr>
          <p:nvPr/>
        </p:nvPicPr>
        <p:blipFill>
          <a:blip r:embed="rId4"/>
          <a:stretch>
            <a:fillRect/>
          </a:stretch>
        </p:blipFill>
        <p:spPr>
          <a:xfrm>
            <a:off x="498479" y="233816"/>
            <a:ext cx="1284270" cy="1560632"/>
          </a:xfrm>
          <a:prstGeom prst="rect">
            <a:avLst/>
          </a:prstGeom>
        </p:spPr>
      </p:pic>
      <p:sp>
        <p:nvSpPr>
          <p:cNvPr id="3" name="TextBox 2">
            <a:extLst>
              <a:ext uri="{FF2B5EF4-FFF2-40B4-BE49-F238E27FC236}">
                <a16:creationId xmlns:a16="http://schemas.microsoft.com/office/drawing/2014/main" id="{5DA2454E-41FD-CC44-99C8-5D314CE1CD20}"/>
              </a:ext>
            </a:extLst>
          </p:cNvPr>
          <p:cNvSpPr txBox="1"/>
          <p:nvPr/>
        </p:nvSpPr>
        <p:spPr>
          <a:xfrm>
            <a:off x="5672673" y="4716721"/>
            <a:ext cx="5971674" cy="2308324"/>
          </a:xfrm>
          <a:prstGeom prst="rect">
            <a:avLst/>
          </a:prstGeom>
          <a:noFill/>
        </p:spPr>
        <p:txBody>
          <a:bodyPr wrap="square" rtlCol="0">
            <a:spAutoFit/>
          </a:bodyPr>
          <a:lstStyle/>
          <a:p>
            <a:r>
              <a:rPr lang="en-US" sz="2400" b="1" dirty="0">
                <a:solidFill>
                  <a:schemeClr val="bg1"/>
                </a:solidFill>
              </a:rPr>
              <a:t>Completing last of wall of insulation in turf building.</a:t>
            </a:r>
          </a:p>
          <a:p>
            <a:endParaRPr lang="en-US" sz="2400" b="1" dirty="0">
              <a:solidFill>
                <a:schemeClr val="bg1"/>
              </a:solidFill>
            </a:endParaRPr>
          </a:p>
          <a:p>
            <a:r>
              <a:rPr lang="en-US" sz="2400" b="1" dirty="0">
                <a:solidFill>
                  <a:schemeClr val="bg1"/>
                </a:solidFill>
              </a:rPr>
              <a:t>Spreading stone for synthetic turf base is in progress.</a:t>
            </a:r>
          </a:p>
          <a:p>
            <a:endParaRPr lang="en-US" sz="2400" b="1" dirty="0">
              <a:solidFill>
                <a:schemeClr val="bg1"/>
              </a:solidFill>
            </a:endParaRPr>
          </a:p>
        </p:txBody>
      </p:sp>
      <p:pic>
        <p:nvPicPr>
          <p:cNvPr id="5" name="Picture 4">
            <a:extLst>
              <a:ext uri="{FF2B5EF4-FFF2-40B4-BE49-F238E27FC236}">
                <a16:creationId xmlns:a16="http://schemas.microsoft.com/office/drawing/2014/main" id="{D57382B1-4DF3-9A4A-8BF2-2615C75D76B7}"/>
              </a:ext>
            </a:extLst>
          </p:cNvPr>
          <p:cNvPicPr>
            <a:picLocks noChangeAspect="1"/>
          </p:cNvPicPr>
          <p:nvPr/>
        </p:nvPicPr>
        <p:blipFill>
          <a:blip r:embed="rId5"/>
          <a:stretch>
            <a:fillRect/>
          </a:stretch>
        </p:blipFill>
        <p:spPr>
          <a:xfrm>
            <a:off x="5237648" y="270448"/>
            <a:ext cx="6492669" cy="4328446"/>
          </a:xfrm>
          <a:prstGeom prst="rect">
            <a:avLst/>
          </a:prstGeom>
          <a:ln w="19050">
            <a:solidFill>
              <a:schemeClr val="bg1"/>
            </a:solidFill>
          </a:ln>
        </p:spPr>
      </p:pic>
      <p:pic>
        <p:nvPicPr>
          <p:cNvPr id="8" name="Picture 7">
            <a:extLst>
              <a:ext uri="{FF2B5EF4-FFF2-40B4-BE49-F238E27FC236}">
                <a16:creationId xmlns:a16="http://schemas.microsoft.com/office/drawing/2014/main" id="{D05026EE-9EF7-944B-B810-AD8C3B210ACF}"/>
              </a:ext>
            </a:extLst>
          </p:cNvPr>
          <p:cNvPicPr>
            <a:picLocks noChangeAspect="1"/>
          </p:cNvPicPr>
          <p:nvPr/>
        </p:nvPicPr>
        <p:blipFill>
          <a:blip r:embed="rId6"/>
          <a:stretch>
            <a:fillRect/>
          </a:stretch>
        </p:blipFill>
        <p:spPr>
          <a:xfrm>
            <a:off x="233083" y="3100294"/>
            <a:ext cx="5239870" cy="3493247"/>
          </a:xfrm>
          <a:prstGeom prst="rect">
            <a:avLst/>
          </a:prstGeom>
          <a:ln w="19050">
            <a:solidFill>
              <a:schemeClr val="bg1"/>
            </a:solidFill>
          </a:ln>
        </p:spPr>
      </p:pic>
    </p:spTree>
    <p:extLst>
      <p:ext uri="{BB962C8B-B14F-4D97-AF65-F5344CB8AC3E}">
        <p14:creationId xmlns:p14="http://schemas.microsoft.com/office/powerpoint/2010/main" val="2828840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A4F8AE6-F927-FF4F-ADFC-60821DE45F04}"/>
              </a:ext>
            </a:extLst>
          </p:cNvPr>
          <p:cNvPicPr>
            <a:picLocks noChangeAspect="1"/>
          </p:cNvPicPr>
          <p:nvPr/>
        </p:nvPicPr>
        <p:blipFill>
          <a:blip r:embed="rId4"/>
          <a:stretch>
            <a:fillRect/>
          </a:stretch>
        </p:blipFill>
        <p:spPr>
          <a:xfrm>
            <a:off x="498479" y="233816"/>
            <a:ext cx="1284270" cy="1560632"/>
          </a:xfrm>
          <a:prstGeom prst="rect">
            <a:avLst/>
          </a:prstGeom>
        </p:spPr>
      </p:pic>
      <p:sp>
        <p:nvSpPr>
          <p:cNvPr id="2" name="TextBox 1">
            <a:extLst>
              <a:ext uri="{FF2B5EF4-FFF2-40B4-BE49-F238E27FC236}">
                <a16:creationId xmlns:a16="http://schemas.microsoft.com/office/drawing/2014/main" id="{A56BBEF2-DB37-8D4D-A0FE-9B80F11549AD}"/>
              </a:ext>
            </a:extLst>
          </p:cNvPr>
          <p:cNvSpPr txBox="1"/>
          <p:nvPr/>
        </p:nvSpPr>
        <p:spPr>
          <a:xfrm>
            <a:off x="5642948" y="4806076"/>
            <a:ext cx="6392744" cy="2154436"/>
          </a:xfrm>
          <a:prstGeom prst="rect">
            <a:avLst/>
          </a:prstGeom>
          <a:noFill/>
        </p:spPr>
        <p:txBody>
          <a:bodyPr wrap="square" rtlCol="0">
            <a:spAutoFit/>
          </a:bodyPr>
          <a:lstStyle/>
          <a:p>
            <a:r>
              <a:rPr lang="en-US" sz="2200" b="1" dirty="0">
                <a:solidFill>
                  <a:schemeClr val="bg1"/>
                </a:solidFill>
              </a:rPr>
              <a:t>Campuses identified received the Discovery Cave and Spinning Cozy Pod.</a:t>
            </a:r>
          </a:p>
          <a:p>
            <a:endParaRPr lang="en-US" sz="2200" b="1" dirty="0">
              <a:solidFill>
                <a:schemeClr val="bg1"/>
              </a:solidFill>
            </a:endParaRPr>
          </a:p>
          <a:p>
            <a:r>
              <a:rPr lang="en-US" sz="2200" b="1" dirty="0">
                <a:solidFill>
                  <a:schemeClr val="bg1"/>
                </a:solidFill>
              </a:rPr>
              <a:t>Photo shows new swing system at Northbrook ES. Elkins ES also received additional swings.</a:t>
            </a:r>
          </a:p>
          <a:p>
            <a:endParaRPr lang="en-US" sz="2400" b="1" dirty="0">
              <a:solidFill>
                <a:schemeClr val="bg1"/>
              </a:solidFill>
            </a:endParaRPr>
          </a:p>
        </p:txBody>
      </p:sp>
      <p:sp>
        <p:nvSpPr>
          <p:cNvPr id="3" name="TextBox 2">
            <a:extLst>
              <a:ext uri="{FF2B5EF4-FFF2-40B4-BE49-F238E27FC236}">
                <a16:creationId xmlns:a16="http://schemas.microsoft.com/office/drawing/2014/main" id="{D0090735-C9A5-7C46-904A-B6F96BA526DF}"/>
              </a:ext>
            </a:extLst>
          </p:cNvPr>
          <p:cNvSpPr txBox="1"/>
          <p:nvPr/>
        </p:nvSpPr>
        <p:spPr>
          <a:xfrm>
            <a:off x="3412113" y="-92156"/>
            <a:ext cx="6162841" cy="923330"/>
          </a:xfrm>
          <a:prstGeom prst="rect">
            <a:avLst/>
          </a:prstGeom>
          <a:noFill/>
        </p:spPr>
        <p:txBody>
          <a:bodyPr wrap="none" rtlCol="0">
            <a:spAutoFit/>
          </a:bodyPr>
          <a:lstStyle/>
          <a:p>
            <a:br>
              <a:rPr lang="en-US" dirty="0"/>
            </a:br>
            <a:r>
              <a:rPr lang="en-US" sz="3600" b="1" dirty="0">
                <a:solidFill>
                  <a:schemeClr val="bg1"/>
                </a:solidFill>
              </a:rPr>
              <a:t>PLAYGROUND IMPROVEMENTS</a:t>
            </a:r>
          </a:p>
        </p:txBody>
      </p:sp>
      <p:pic>
        <p:nvPicPr>
          <p:cNvPr id="6" name="Picture 5">
            <a:extLst>
              <a:ext uri="{FF2B5EF4-FFF2-40B4-BE49-F238E27FC236}">
                <a16:creationId xmlns:a16="http://schemas.microsoft.com/office/drawing/2014/main" id="{3BAF09D8-31BE-744F-8003-F5F521856326}"/>
              </a:ext>
            </a:extLst>
          </p:cNvPr>
          <p:cNvPicPr>
            <a:picLocks noChangeAspect="1"/>
          </p:cNvPicPr>
          <p:nvPr/>
        </p:nvPicPr>
        <p:blipFill>
          <a:blip r:embed="rId5"/>
          <a:stretch>
            <a:fillRect/>
          </a:stretch>
        </p:blipFill>
        <p:spPr>
          <a:xfrm>
            <a:off x="5286897" y="886347"/>
            <a:ext cx="6685467" cy="3919729"/>
          </a:xfrm>
          <a:prstGeom prst="rect">
            <a:avLst/>
          </a:prstGeom>
          <a:ln w="19050">
            <a:solidFill>
              <a:schemeClr val="bg1"/>
            </a:solidFill>
          </a:ln>
        </p:spPr>
      </p:pic>
      <p:pic>
        <p:nvPicPr>
          <p:cNvPr id="9" name="Picture 8">
            <a:extLst>
              <a:ext uri="{FF2B5EF4-FFF2-40B4-BE49-F238E27FC236}">
                <a16:creationId xmlns:a16="http://schemas.microsoft.com/office/drawing/2014/main" id="{790A7D63-42C9-FE4C-AE42-26DA1ACEE042}"/>
              </a:ext>
            </a:extLst>
          </p:cNvPr>
          <p:cNvPicPr>
            <a:picLocks noChangeAspect="1"/>
          </p:cNvPicPr>
          <p:nvPr/>
        </p:nvPicPr>
        <p:blipFill>
          <a:blip r:embed="rId6"/>
          <a:stretch>
            <a:fillRect/>
          </a:stretch>
        </p:blipFill>
        <p:spPr>
          <a:xfrm>
            <a:off x="356310" y="2947893"/>
            <a:ext cx="5226424" cy="3484283"/>
          </a:xfrm>
          <a:prstGeom prst="rect">
            <a:avLst/>
          </a:prstGeom>
          <a:ln w="19050">
            <a:solidFill>
              <a:schemeClr val="bg1"/>
            </a:solidFill>
          </a:ln>
        </p:spPr>
      </p:pic>
    </p:spTree>
    <p:extLst>
      <p:ext uri="{BB962C8B-B14F-4D97-AF65-F5344CB8AC3E}">
        <p14:creationId xmlns:p14="http://schemas.microsoft.com/office/powerpoint/2010/main" val="361747502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73D84E2F6FB1944BF91CE01D4BF8844" ma:contentTypeVersion="13" ma:contentTypeDescription="Create a new document." ma:contentTypeScope="" ma:versionID="d7819b71fd3688d841f02e9a2923b9ac">
  <xsd:schema xmlns:xsd="http://www.w3.org/2001/XMLSchema" xmlns:xs="http://www.w3.org/2001/XMLSchema" xmlns:p="http://schemas.microsoft.com/office/2006/metadata/properties" xmlns:ns3="9df80b2f-46d2-4a08-ae06-a314dd06e594" xmlns:ns4="c4f6b82e-230e-4045-9f9b-3405b88e12bd" targetNamespace="http://schemas.microsoft.com/office/2006/metadata/properties" ma:root="true" ma:fieldsID="d4d0ccffbf81d4fa25e683b982ac43a7" ns3:_="" ns4:_="">
    <xsd:import namespace="9df80b2f-46d2-4a08-ae06-a314dd06e594"/>
    <xsd:import namespace="c4f6b82e-230e-4045-9f9b-3405b88e12bd"/>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f80b2f-46d2-4a08-ae06-a314dd06e5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4f6b82e-230e-4045-9f9b-3405b88e12bd"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6595A60-F1E5-485D-8958-548F26ABFEC0}">
  <ds:schemaRefs>
    <ds:schemaRef ds:uri="http://schemas.microsoft.com/sharepoint/v3/contenttype/forms"/>
  </ds:schemaRefs>
</ds:datastoreItem>
</file>

<file path=customXml/itemProps2.xml><?xml version="1.0" encoding="utf-8"?>
<ds:datastoreItem xmlns:ds="http://schemas.openxmlformats.org/officeDocument/2006/customXml" ds:itemID="{FEEC3EFE-386B-4088-92EF-9A2E74818EBD}">
  <ds:schemaRefs>
    <ds:schemaRef ds:uri="http://schemas.microsoft.com/office/2006/documentManagement/types"/>
    <ds:schemaRef ds:uri="c4f6b82e-230e-4045-9f9b-3405b88e12bd"/>
    <ds:schemaRef ds:uri="http://purl.org/dc/elements/1.1/"/>
    <ds:schemaRef ds:uri="http://schemas.microsoft.com/office/infopath/2007/PartnerControls"/>
    <ds:schemaRef ds:uri="http://schemas.openxmlformats.org/package/2006/metadata/core-properties"/>
    <ds:schemaRef ds:uri="http://schemas.microsoft.com/office/2006/metadata/properties"/>
    <ds:schemaRef ds:uri="http://purl.org/dc/terms/"/>
    <ds:schemaRef ds:uri="9df80b2f-46d2-4a08-ae06-a314dd06e594"/>
    <ds:schemaRef ds:uri="http://www.w3.org/XML/1998/namespace"/>
    <ds:schemaRef ds:uri="http://purl.org/dc/dcmitype/"/>
  </ds:schemaRefs>
</ds:datastoreItem>
</file>

<file path=customXml/itemProps3.xml><?xml version="1.0" encoding="utf-8"?>
<ds:datastoreItem xmlns:ds="http://schemas.openxmlformats.org/officeDocument/2006/customXml" ds:itemID="{4E7C778F-2606-41F3-86B5-9AB67DE986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f80b2f-46d2-4a08-ae06-a314dd06e594"/>
    <ds:schemaRef ds:uri="c4f6b82e-230e-4045-9f9b-3405b88e12b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15377</TotalTime>
  <Words>286</Words>
  <Application>Microsoft Office PowerPoint</Application>
  <PresentationFormat>Widescreen</PresentationFormat>
  <Paragraphs>37</Paragraphs>
  <Slides>10</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Jackie D. Nethery</dc:creator>
  <cp:lastModifiedBy>Alisa Harner</cp:lastModifiedBy>
  <cp:revision>487</cp:revision>
  <cp:lastPrinted>2021-12-06T16:56:34Z</cp:lastPrinted>
  <dcterms:created xsi:type="dcterms:W3CDTF">2019-04-09T16:54:08Z</dcterms:created>
  <dcterms:modified xsi:type="dcterms:W3CDTF">2021-12-07T14:36:55Z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0x010100573D84E2F6FB1944BF91CE01D4BF8844</vt:lpwstr>
  </property>
</Properties>
</file>